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>
        <p:scale>
          <a:sx n="92" d="100"/>
          <a:sy n="92" d="100"/>
        </p:scale>
        <p:origin x="-110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4F5DEF3-9D48-49C7-9312-0BAD53EFB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122C306F-5F21-4F60-B60F-DEA63CFDF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CF60C643-BD2C-4FCD-94F5-73A8872C1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158EF55F-2E90-42B2-9456-129965DA1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33D812FC-24DF-40F4-B620-72A7A6CB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7831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AA9648C-A9AC-45C7-BA41-B1E2DA3E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984BAD72-7E30-449B-B712-7E9E569C0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3CC71220-436C-4977-A245-CEE44B5A7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08FDE1AC-A2B0-4F5A-B5EF-5C90C4CFD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C535A44C-2E09-433D-AC12-850A210F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2844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31AA77C-80CA-4091-86CB-E8E63577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0C0475C6-ECA3-409F-8A2D-901065E06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9F1244BF-9E70-4DFC-8BAE-9C3071687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4B5EC62E-289B-4EFA-B494-7EF335F9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B35C27D8-92BD-4DB0-A056-BE9F2662A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592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8D490BB6-BDDF-4A00-AD9E-995A729D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018001BF-ACF1-4A9F-AE9E-2AF7D04A63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A6B0BAAD-1F13-4D0C-AF7C-5AFDF8B334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525FF99C-4621-49F7-A464-70106347E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75832668-A641-4260-A96D-69FE66BE7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A2D9BBD8-BB5C-421F-8DB4-6EEF0FC0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2727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51FCFB49-9CC8-483B-897F-07249813D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74425CEB-6D6C-4DB8-9950-1A9029DBD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6C970045-8205-4BAC-A3E8-A39CB79BA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xmlns="" id="{48ABB368-DC8F-4DC5-B229-EC042A5F3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xmlns="" id="{0B111284-BA27-451E-B90A-00596398E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55969FA7-C0C4-41A9-A19C-F7AFCBE48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xmlns="" id="{DE6370FF-2B35-4B97-9B20-B01FDFB9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xmlns="" id="{7FF35CE1-82CA-48FE-B7A2-9633B3257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344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061018BE-F2B4-4464-9D41-D6D2735F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xmlns="" id="{84A08142-E64F-4924-B678-B026748BB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xmlns="" id="{3AC8D038-DC27-4870-A746-AB52243FE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xmlns="" id="{330BF787-D556-418C-8061-7D96B3033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08118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xmlns="" id="{9AA43444-DE06-4712-A324-A176B4D6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xmlns="" id="{13418298-88C3-40C4-B0DE-0EE930353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6BEB6A6D-93B1-4E92-ADAD-387BF2C0F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8335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63DE3AF0-AAEC-4D58-8C78-679D71526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F573E15F-736E-447D-81F8-26462CCA8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F7586B2B-6DBE-4877-B568-C95B5CE33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653D1D1D-18AA-4BE5-9640-2DC8ACE2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9D369CBC-B52D-4635-BA2D-99890816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A36CF6F8-D37F-4E1E-AC31-EDF3BCEAA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8610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E25E6327-33EC-4FA5-BB45-4FB215D5E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xmlns="" id="{7A8E4DB4-41DF-4F75-B5AC-7623548A70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9C28319D-28C1-40A5-A22B-FFAF631D4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DF1503D4-DDDD-4105-A1DC-88FCAC8C8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1BE9DDA9-0B49-4E92-BB57-7A25C971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D0BE992B-1EA1-431E-A001-CE88C7EEC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5220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17C2D966-3CDE-476B-8A7E-1BC4C5740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9F8FC0BA-D6D5-43A1-A17A-78A8E5E9E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F11F908B-C517-4E38-BF31-9C8132440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24DE7DF9-7B10-4AFA-A5AD-5553A4D4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C55945A2-FFE6-45B2-9616-59A269F7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6892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xmlns="" id="{930F5CD1-C96F-4BA0-9C56-E942D596D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043FDB09-E378-4CBF-8E1A-8D07E5E44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7B9C0847-D262-4876-B13F-BDCD68107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9E88DCE5-ECFD-4201-BC59-B01AD33AC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2D085642-4FAE-44EE-A2D4-E3266FE4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0939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xmlns="" id="{3590BFDF-70CF-4DF3-9128-3EC8A5FEC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DD553CA6-E8C8-4331-B58E-AAD15C9C5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066C5736-1667-4A37-B659-A2F8A17D6D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0AD72-60CF-43F9-B42D-A1D33C918478}" type="datetimeFigureOut">
              <a:rPr lang="nn-NO" smtClean="0"/>
              <a:t>11.02.2019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50B39E6A-1E25-4B8E-924C-AE6C52F8F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215BCD50-DFAA-41EE-BE75-B1CAD3AAF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54984-7E42-4150-872A-FAE7E3D4A319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9465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tom-erling-bahus-49196423/" TargetMode="External"/><Relationship Id="rId7" Type="http://schemas.openxmlformats.org/officeDocument/2006/relationships/hyperlink" Target="http://www.kayakthefjords.com/" TargetMode="External"/><Relationship Id="rId2" Type="http://schemas.openxmlformats.org/officeDocument/2006/relationships/hyperlink" Target="https://www.instagram.com/mrskaper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kafferietmatogdrikke.no/" TargetMode="External"/><Relationship Id="rId5" Type="http://schemas.openxmlformats.org/officeDocument/2006/relationships/hyperlink" Target="http://www.solund.com/" TargetMode="External"/><Relationship Id="rId4" Type="http://schemas.openxmlformats.org/officeDocument/2006/relationships/hyperlink" Target="https://www.facebook.com/bahus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darhop.no/" TargetMode="External"/><Relationship Id="rId3" Type="http://schemas.openxmlformats.org/officeDocument/2006/relationships/hyperlink" Target="http://steinsund.no/" TargetMode="External"/><Relationship Id="rId7" Type="http://schemas.openxmlformats.org/officeDocument/2006/relationships/hyperlink" Target="https://www.facebook.com/solundmat/" TargetMode="External"/><Relationship Id="rId2" Type="http://schemas.openxmlformats.org/officeDocument/2006/relationships/hyperlink" Target="mailto:info@steinsund.n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kka.no/en_GB" TargetMode="External"/><Relationship Id="rId5" Type="http://schemas.openxmlformats.org/officeDocument/2006/relationships/hyperlink" Target="http://www.solundferie.no/" TargetMode="External"/><Relationship Id="rId4" Type="http://schemas.openxmlformats.org/officeDocument/2006/relationships/hyperlink" Target="mailto:post@solundferie.no" TargetMode="External"/><Relationship Id="rId9" Type="http://schemas.openxmlformats.org/officeDocument/2006/relationships/hyperlink" Target="http://www.visitgaasvaer.com/baringttransport--pr-suleje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DBD9E97D-B027-4CB4-8E54-86745D59D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Oversikt </a:t>
            </a:r>
            <a:r>
              <a:rPr lang="nb-NO" b="1" dirty="0" err="1"/>
              <a:t>moglegheiter</a:t>
            </a:r>
            <a:r>
              <a:rPr lang="nb-NO" b="1" dirty="0"/>
              <a:t> reise til / </a:t>
            </a:r>
            <a:r>
              <a:rPr lang="nb-NO" b="1" dirty="0" err="1"/>
              <a:t>frå</a:t>
            </a:r>
            <a:r>
              <a:rPr lang="nb-NO" b="1" dirty="0"/>
              <a:t> Solund</a:t>
            </a:r>
            <a:r>
              <a:rPr lang="nb-NO" dirty="0"/>
              <a:t/>
            </a:r>
            <a:br>
              <a:rPr lang="nb-NO" dirty="0"/>
            </a:b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8919B48C-9629-4F79-A0A4-3570EC4B2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TUR</a:t>
            </a:r>
          </a:p>
          <a:p>
            <a:pPr lvl="1"/>
            <a:r>
              <a:rPr lang="nb-NO" dirty="0"/>
              <a:t>Avgang Førde / Bergen sentrum min. 1,5 / 2,0 timer før ferjeavgang</a:t>
            </a:r>
          </a:p>
          <a:p>
            <a:pPr lvl="2"/>
            <a:r>
              <a:rPr lang="nb-NO" b="1" dirty="0"/>
              <a:t>Ferje</a:t>
            </a:r>
            <a:r>
              <a:rPr lang="nb-NO" dirty="0"/>
              <a:t> </a:t>
            </a:r>
            <a:r>
              <a:rPr lang="nb-NO" dirty="0" err="1"/>
              <a:t>frå</a:t>
            </a:r>
            <a:r>
              <a:rPr lang="nb-NO" dirty="0"/>
              <a:t> Rutledal </a:t>
            </a:r>
            <a:r>
              <a:rPr lang="nb-NO" b="1" dirty="0"/>
              <a:t>Fredag 17:50</a:t>
            </a:r>
            <a:r>
              <a:rPr lang="nb-NO" b="1" dirty="0">
                <a:solidFill>
                  <a:srgbClr val="FF0000"/>
                </a:solidFill>
              </a:rPr>
              <a:t>*</a:t>
            </a:r>
            <a:r>
              <a:rPr lang="nb-NO" b="1" dirty="0"/>
              <a:t>, </a:t>
            </a:r>
            <a:r>
              <a:rPr lang="nb-NO" b="1" dirty="0">
                <a:solidFill>
                  <a:srgbClr val="FF0000"/>
                </a:solidFill>
              </a:rPr>
              <a:t>19:20</a:t>
            </a:r>
            <a:r>
              <a:rPr lang="nb-NO" b="1" dirty="0"/>
              <a:t>, </a:t>
            </a:r>
            <a:r>
              <a:rPr lang="nb-NO" dirty="0"/>
              <a:t>21:35</a:t>
            </a:r>
            <a:r>
              <a:rPr lang="nb-NO" b="1" dirty="0"/>
              <a:t> </a:t>
            </a:r>
            <a:r>
              <a:rPr lang="nb-NO" dirty="0"/>
              <a:t>og 23:45 (Frå Rysjedalsvika 20 min. før)</a:t>
            </a:r>
          </a:p>
          <a:p>
            <a:pPr lvl="2"/>
            <a:r>
              <a:rPr lang="nb-NO" b="1" dirty="0"/>
              <a:t>Ferje</a:t>
            </a:r>
            <a:r>
              <a:rPr lang="nb-NO" dirty="0"/>
              <a:t> </a:t>
            </a:r>
            <a:r>
              <a:rPr lang="nb-NO" dirty="0" err="1"/>
              <a:t>frå</a:t>
            </a:r>
            <a:r>
              <a:rPr lang="nb-NO" dirty="0"/>
              <a:t> Rutledal </a:t>
            </a:r>
            <a:r>
              <a:rPr lang="nb-NO" b="1" dirty="0" err="1"/>
              <a:t>Laurdag</a:t>
            </a:r>
            <a:r>
              <a:rPr lang="nb-NO" dirty="0"/>
              <a:t> 07:10, </a:t>
            </a:r>
            <a:r>
              <a:rPr lang="nb-NO" b="1" dirty="0">
                <a:solidFill>
                  <a:srgbClr val="FF0000"/>
                </a:solidFill>
              </a:rPr>
              <a:t>09:30</a:t>
            </a:r>
          </a:p>
          <a:p>
            <a:pPr lvl="2"/>
            <a:r>
              <a:rPr lang="nb-NO" b="1" dirty="0"/>
              <a:t>Ekspressbåt </a:t>
            </a:r>
            <a:r>
              <a:rPr lang="nb-NO" dirty="0" err="1"/>
              <a:t>frå</a:t>
            </a:r>
            <a:r>
              <a:rPr lang="nb-NO" dirty="0"/>
              <a:t> Bergen Sentrum </a:t>
            </a:r>
            <a:r>
              <a:rPr lang="nb-NO" b="1" dirty="0"/>
              <a:t>fredag 16:30</a:t>
            </a:r>
            <a:r>
              <a:rPr lang="nb-NO" b="1" dirty="0">
                <a:solidFill>
                  <a:srgbClr val="FF0000"/>
                </a:solidFill>
              </a:rPr>
              <a:t>*</a:t>
            </a:r>
            <a:r>
              <a:rPr lang="nb-NO" b="1" dirty="0"/>
              <a:t>  </a:t>
            </a:r>
            <a:r>
              <a:rPr lang="nb-NO" dirty="0"/>
              <a:t>(NB! ingen retur </a:t>
            </a:r>
            <a:r>
              <a:rPr lang="nb-NO" dirty="0" err="1"/>
              <a:t>laurdag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NB! 	Ankomst Diskgolfanlegget kl. 10:45</a:t>
            </a:r>
          </a:p>
          <a:p>
            <a:pPr marL="0" indent="0">
              <a:buNone/>
            </a:pPr>
            <a:r>
              <a:rPr lang="nb-NO" sz="1400" dirty="0">
                <a:solidFill>
                  <a:srgbClr val="FF0000"/>
                </a:solidFill>
              </a:rPr>
              <a:t>       * Korresponderer med </a:t>
            </a:r>
            <a:r>
              <a:rPr lang="nb-NO" sz="1400" dirty="0" smtClean="0">
                <a:solidFill>
                  <a:srgbClr val="FF0000"/>
                </a:solidFill>
              </a:rPr>
              <a:t>Øyhopping</a:t>
            </a:r>
            <a:endParaRPr lang="nb-NO" sz="1400" dirty="0"/>
          </a:p>
          <a:p>
            <a:r>
              <a:rPr lang="nb-NO" dirty="0"/>
              <a:t>RETUR</a:t>
            </a:r>
          </a:p>
          <a:p>
            <a:pPr lvl="1"/>
            <a:r>
              <a:rPr lang="nb-NO" dirty="0"/>
              <a:t>NB! Avgang </a:t>
            </a:r>
            <a:r>
              <a:rPr lang="nb-NO" dirty="0" err="1"/>
              <a:t>frå</a:t>
            </a:r>
            <a:r>
              <a:rPr lang="nb-NO" dirty="0"/>
              <a:t> diskgolfanlegget min. 30 min. før ferje / ekspressbåtavgang</a:t>
            </a:r>
          </a:p>
          <a:p>
            <a:pPr lvl="2"/>
            <a:r>
              <a:rPr lang="nb-NO" dirty="0"/>
              <a:t>Ferje </a:t>
            </a:r>
            <a:r>
              <a:rPr lang="nb-NO" dirty="0" err="1"/>
              <a:t>frå</a:t>
            </a:r>
            <a:r>
              <a:rPr lang="nb-NO" dirty="0"/>
              <a:t> Krakhella </a:t>
            </a:r>
            <a:r>
              <a:rPr lang="nb-NO" b="1" dirty="0" err="1"/>
              <a:t>Laurdag</a:t>
            </a:r>
            <a:r>
              <a:rPr lang="nb-NO" b="1" dirty="0"/>
              <a:t> </a:t>
            </a:r>
            <a:r>
              <a:rPr lang="nb-NO" b="1" dirty="0">
                <a:solidFill>
                  <a:srgbClr val="FF0000"/>
                </a:solidFill>
              </a:rPr>
              <a:t>20:00</a:t>
            </a:r>
            <a:r>
              <a:rPr lang="nb-NO" b="1" dirty="0"/>
              <a:t>, </a:t>
            </a:r>
            <a:r>
              <a:rPr lang="nb-NO" dirty="0"/>
              <a:t>22:15</a:t>
            </a:r>
          </a:p>
          <a:p>
            <a:pPr lvl="2"/>
            <a:r>
              <a:rPr lang="nb-NO" dirty="0"/>
              <a:t>Ferje </a:t>
            </a:r>
            <a:r>
              <a:rPr lang="nb-NO" dirty="0" err="1"/>
              <a:t>frå</a:t>
            </a:r>
            <a:r>
              <a:rPr lang="nb-NO" dirty="0"/>
              <a:t> Krakhella </a:t>
            </a:r>
            <a:r>
              <a:rPr lang="nb-NO" b="1" dirty="0"/>
              <a:t>Søndag</a:t>
            </a:r>
            <a:r>
              <a:rPr lang="nb-NO" dirty="0"/>
              <a:t> 15:20, </a:t>
            </a:r>
            <a:r>
              <a:rPr lang="nb-NO" b="1" dirty="0">
                <a:solidFill>
                  <a:srgbClr val="FF0000"/>
                </a:solidFill>
              </a:rPr>
              <a:t>17:30</a:t>
            </a:r>
            <a:r>
              <a:rPr lang="nb-NO" dirty="0"/>
              <a:t>, 20:00, 22:15</a:t>
            </a:r>
          </a:p>
          <a:p>
            <a:pPr lvl="2"/>
            <a:r>
              <a:rPr lang="nb-NO" dirty="0"/>
              <a:t>Ekspressbåt </a:t>
            </a:r>
            <a:r>
              <a:rPr lang="nb-NO" dirty="0" err="1"/>
              <a:t>frå</a:t>
            </a:r>
            <a:r>
              <a:rPr lang="nb-NO" dirty="0"/>
              <a:t> Krakhella </a:t>
            </a:r>
            <a:r>
              <a:rPr lang="nb-NO" b="1" dirty="0"/>
              <a:t>Søndag 18:20</a:t>
            </a:r>
            <a:r>
              <a:rPr lang="nb-NO" dirty="0"/>
              <a:t> (i Bergen sentrum 20:15)</a:t>
            </a:r>
            <a:endParaRPr lang="nb-NO" b="1" dirty="0"/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510392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EFC453FA-3609-4829-AF52-1831DE1AC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Linker til </a:t>
            </a:r>
            <a:r>
              <a:rPr lang="nb-NO" b="1" dirty="0" err="1"/>
              <a:t>nokre</a:t>
            </a:r>
            <a:r>
              <a:rPr lang="nb-NO" b="1" dirty="0"/>
              <a:t> </a:t>
            </a:r>
            <a:r>
              <a:rPr lang="nb-NO" b="1" dirty="0" err="1"/>
              <a:t>Overnattingsmoglegheiter</a:t>
            </a:r>
            <a:endParaRPr lang="nn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D2A02471-B17D-4E40-8660-CF265C02B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62500" lnSpcReduction="20000"/>
          </a:bodyPr>
          <a:lstStyle/>
          <a:p>
            <a:pPr marL="0" indent="0">
              <a:buNone/>
            </a:pPr>
            <a:r>
              <a:rPr lang="nb-NO" sz="3000" b="1" dirty="0"/>
              <a:t>Solund </a:t>
            </a:r>
            <a:r>
              <a:rPr lang="nb-NO" sz="3000" b="1" dirty="0" err="1"/>
              <a:t>Leiligheitshotell</a:t>
            </a:r>
            <a:r>
              <a:rPr lang="nb-NO" sz="3000" b="1" dirty="0"/>
              <a:t> / Solund </a:t>
            </a:r>
            <a:r>
              <a:rPr lang="nb-NO" sz="3000" b="1" dirty="0" err="1"/>
              <a:t>Gjestegaard</a:t>
            </a:r>
            <a:r>
              <a:rPr lang="nb-NO" sz="3000" b="1" dirty="0"/>
              <a:t> Skafferiet Mat og drikke </a:t>
            </a:r>
            <a:br>
              <a:rPr lang="nb-NO" sz="3000" b="1" dirty="0"/>
            </a:br>
            <a:endParaRPr lang="nb-NO" sz="3000" b="1" dirty="0"/>
          </a:p>
          <a:p>
            <a:pPr marL="0" indent="0">
              <a:buNone/>
            </a:pPr>
            <a:r>
              <a:rPr lang="nn-NO" sz="3000" b="1" dirty="0">
                <a:solidFill>
                  <a:srgbClr val="222222"/>
                </a:solidFill>
              </a:rPr>
              <a:t>Overnatting i </a:t>
            </a:r>
            <a:r>
              <a:rPr lang="nn-NO" sz="3000" b="1" dirty="0" err="1">
                <a:solidFill>
                  <a:srgbClr val="222222"/>
                </a:solidFill>
              </a:rPr>
              <a:t>leilighet</a:t>
            </a:r>
            <a:r>
              <a:rPr lang="nn-NO" sz="3000" b="1" dirty="0">
                <a:solidFill>
                  <a:srgbClr val="222222"/>
                </a:solidFill>
              </a:rPr>
              <a:t> - med høve til sjølvhushald</a:t>
            </a:r>
          </a:p>
          <a:p>
            <a:pPr marL="0" indent="0">
              <a:buNone/>
            </a:pPr>
            <a:r>
              <a:rPr lang="nb-NO" sz="3000" b="1" dirty="0"/>
              <a:t>Gangavstand 10 min.</a:t>
            </a:r>
          </a:p>
          <a:p>
            <a:pPr marL="0" indent="0">
              <a:buNone/>
            </a:pPr>
            <a:endParaRPr lang="nn-NO" sz="3000" b="1" dirty="0">
              <a:solidFill>
                <a:srgbClr val="222222"/>
              </a:solidFill>
            </a:endParaRPr>
          </a:p>
          <a:p>
            <a:r>
              <a:rPr lang="nn-NO" b="1" dirty="0">
                <a:solidFill>
                  <a:srgbClr val="222222"/>
                </a:solidFill>
                <a:latin typeface="Arial" panose="020B0604020202020204" pitchFamily="34" charset="0"/>
              </a:rPr>
              <a:t>Enkeltrom</a:t>
            </a:r>
          </a:p>
          <a:p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1 natt 1000,-</a:t>
            </a:r>
          </a:p>
          <a:p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2 netter 1600,-</a:t>
            </a:r>
          </a:p>
          <a:p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n-NO" b="1" dirty="0">
                <a:solidFill>
                  <a:srgbClr val="222222"/>
                </a:solidFill>
                <a:latin typeface="Arial" panose="020B0604020202020204" pitchFamily="34" charset="0"/>
              </a:rPr>
              <a:t>Dobbeltrom</a:t>
            </a:r>
          </a:p>
          <a:p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1 natt 1200</a:t>
            </a:r>
          </a:p>
          <a:p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2 netter 1920</a:t>
            </a:r>
          </a:p>
          <a:p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n-NO" b="1" dirty="0">
                <a:solidFill>
                  <a:srgbClr val="222222"/>
                </a:solidFill>
                <a:latin typeface="Arial" panose="020B0604020202020204" pitchFamily="34" charset="0"/>
              </a:rPr>
              <a:t>Utsiktsrom dobbelt</a:t>
            </a:r>
          </a:p>
          <a:p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1 natt 1400,-</a:t>
            </a:r>
          </a:p>
          <a:p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2 netter 2240,-</a:t>
            </a:r>
            <a:endParaRPr lang="nn-NO" sz="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nn-NO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n-NO" dirty="0" err="1">
                <a:solidFill>
                  <a:srgbClr val="222222"/>
                </a:solidFill>
                <a:latin typeface="Arial" panose="020B0604020202020204" pitchFamily="34" charset="0"/>
              </a:rPr>
              <a:t>Bestilles</a:t>
            </a:r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 direkte, </a:t>
            </a:r>
            <a:r>
              <a:rPr lang="nn-NO" dirty="0" err="1">
                <a:solidFill>
                  <a:srgbClr val="222222"/>
                </a:solidFill>
                <a:latin typeface="Arial" panose="020B0604020202020204" pitchFamily="34" charset="0"/>
              </a:rPr>
              <a:t>oppgi</a:t>
            </a:r>
            <a:r>
              <a:rPr lang="nn-NO" dirty="0">
                <a:solidFill>
                  <a:srgbClr val="222222"/>
                </a:solidFill>
                <a:latin typeface="Arial" panose="020B0604020202020204" pitchFamily="34" charset="0"/>
              </a:rPr>
              <a:t> kode: «Sendebrettlauget»</a:t>
            </a:r>
          </a:p>
          <a:p>
            <a:endParaRPr lang="nn-NO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nn-NO" dirty="0">
                <a:solidFill>
                  <a:srgbClr val="000000"/>
                </a:solidFill>
                <a:latin typeface="Arial" panose="020B0604020202020204" pitchFamily="34" charset="0"/>
              </a:rPr>
              <a:t>Tom Erling Bahus</a:t>
            </a:r>
            <a:endParaRPr lang="nn-NO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n-NO" dirty="0">
                <a:solidFill>
                  <a:srgbClr val="000000"/>
                </a:solidFill>
                <a:latin typeface="Arial" panose="020B0604020202020204" pitchFamily="34" charset="0"/>
              </a:rPr>
              <a:t>Phone: +47 90 05 58 91</a:t>
            </a:r>
            <a:endParaRPr lang="nn-NO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n-NO" i="1" dirty="0">
                <a:solidFill>
                  <a:srgbClr val="0563C1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Instagram </a:t>
            </a:r>
            <a:r>
              <a:rPr lang="nn-NO" i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nn-NO" i="1" dirty="0" err="1">
                <a:solidFill>
                  <a:srgbClr val="0563C1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Linkedin</a:t>
            </a:r>
            <a:r>
              <a:rPr lang="nn-NO" i="1" dirty="0">
                <a:solidFill>
                  <a:srgbClr val="0563C1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 </a:t>
            </a:r>
            <a:r>
              <a:rPr lang="nn-NO" i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nn-NO" i="1" dirty="0">
                <a:solidFill>
                  <a:srgbClr val="0563C1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Facebook</a:t>
            </a:r>
            <a:r>
              <a:rPr lang="nn-NO" i="1" dirty="0">
                <a:solidFill>
                  <a:srgbClr val="0563C1"/>
                </a:solidFill>
                <a:latin typeface="Arial" panose="020B0604020202020204" pitchFamily="34" charset="0"/>
              </a:rPr>
              <a:t> </a:t>
            </a:r>
            <a:r>
              <a:rPr lang="nn-NO" dirty="0">
                <a:solidFill>
                  <a:srgbClr val="0563C1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www.solund.com</a:t>
            </a:r>
            <a:endParaRPr lang="nn-NO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nn-NO" dirty="0">
                <a:solidFill>
                  <a:srgbClr val="0563C1"/>
                </a:solidFill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www.skafferietmatogdrikke.no</a:t>
            </a:r>
            <a:r>
              <a:rPr lang="nn-NO" dirty="0">
                <a:solidFill>
                  <a:srgbClr val="0563C1"/>
                </a:solidFill>
                <a:latin typeface="Arial" panose="020B0604020202020204" pitchFamily="34" charset="0"/>
              </a:rPr>
              <a:t> </a:t>
            </a:r>
            <a:r>
              <a:rPr lang="nn-NO" dirty="0">
                <a:solidFill>
                  <a:srgbClr val="0563C1"/>
                </a:solidFill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www.kayakthefjords.com</a:t>
            </a:r>
            <a:endParaRPr lang="nn-NO" dirty="0">
              <a:solidFill>
                <a:srgbClr val="0563C1"/>
              </a:solidFill>
              <a:latin typeface="Arial" panose="020B0604020202020204" pitchFamily="34" charset="0"/>
            </a:endParaRPr>
          </a:p>
          <a:p>
            <a:endParaRPr lang="nn-NO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48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9FC162D8-CC21-455A-AD94-7604F1E7E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Linker til </a:t>
            </a:r>
            <a:r>
              <a:rPr lang="nb-NO" b="1" dirty="0" err="1"/>
              <a:t>nokre</a:t>
            </a:r>
            <a:r>
              <a:rPr lang="nb-NO" b="1" dirty="0"/>
              <a:t> </a:t>
            </a:r>
            <a:r>
              <a:rPr lang="nb-NO" b="1" dirty="0" err="1"/>
              <a:t>Overnattingsmoglegheiter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0555F57E-9900-4966-8193-564A87115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5796"/>
            <a:ext cx="10515600" cy="4481167"/>
          </a:xfrm>
        </p:spPr>
        <p:txBody>
          <a:bodyPr numCol="2">
            <a:normAutofit fontScale="70000" lnSpcReduction="20000"/>
          </a:bodyPr>
          <a:lstStyle/>
          <a:p>
            <a:r>
              <a:rPr lang="nb-NO" sz="2000" b="1" dirty="0"/>
              <a:t>Rorbuer – Steinsund Marinesenter </a:t>
            </a:r>
            <a:br>
              <a:rPr lang="nb-NO" sz="2000" b="1" dirty="0"/>
            </a:br>
            <a:r>
              <a:rPr lang="nb-NO" sz="2000" b="1" dirty="0"/>
              <a:t>Avstand med bil 5 min.</a:t>
            </a:r>
          </a:p>
          <a:p>
            <a:r>
              <a:rPr lang="nb-NO" sz="2000" dirty="0"/>
              <a:t>Kr. 400 pr. person pr. natt</a:t>
            </a:r>
          </a:p>
          <a:p>
            <a:r>
              <a:rPr lang="nb-NO" sz="2000" dirty="0"/>
              <a:t>Kontakt Doris Steinsund tlf. 975 75 117</a:t>
            </a:r>
          </a:p>
          <a:p>
            <a:r>
              <a:rPr lang="nb-NO" sz="2000" dirty="0">
                <a:hlinkClick r:id="rId2"/>
              </a:rPr>
              <a:t>info@steinsund.no</a:t>
            </a:r>
            <a:r>
              <a:rPr lang="nb-NO" sz="2000" dirty="0"/>
              <a:t> </a:t>
            </a:r>
            <a:r>
              <a:rPr lang="nb-NO" sz="2000" dirty="0">
                <a:hlinkClick r:id="rId3"/>
              </a:rPr>
              <a:t>http://steinsund.no/</a:t>
            </a:r>
            <a:r>
              <a:rPr lang="nb-NO" sz="2000" dirty="0"/>
              <a:t> </a:t>
            </a:r>
          </a:p>
          <a:p>
            <a:endParaRPr lang="nb-NO" sz="2000" dirty="0"/>
          </a:p>
          <a:p>
            <a:r>
              <a:rPr lang="nn-NO" sz="2000" b="1" dirty="0"/>
              <a:t>Rorbuer - Solund Rorbuferie – Hjønnevåg på Ytre Sula</a:t>
            </a:r>
            <a:r>
              <a:rPr lang="nn-NO" sz="2000" dirty="0"/>
              <a:t/>
            </a:r>
            <a:br>
              <a:rPr lang="nn-NO" sz="2000" dirty="0"/>
            </a:br>
            <a:r>
              <a:rPr lang="nn-NO" sz="2000" dirty="0"/>
              <a:t>Reisetid til/frå diskgolfanlegget 35 min. inkl. ferje</a:t>
            </a:r>
          </a:p>
          <a:p>
            <a:r>
              <a:rPr lang="nn-NO" sz="2000" dirty="0"/>
              <a:t>Kontakt Sonja Hjønnevåg tlf. 917 92 230 </a:t>
            </a:r>
          </a:p>
          <a:p>
            <a:r>
              <a:rPr lang="nn-NO" sz="2000" dirty="0">
                <a:hlinkClick r:id="rId4"/>
              </a:rPr>
              <a:t>post@solundferie.no</a:t>
            </a:r>
            <a:r>
              <a:rPr lang="nn-NO" sz="2000" dirty="0"/>
              <a:t>  </a:t>
            </a:r>
            <a:r>
              <a:rPr lang="nn-NO" sz="2000" dirty="0">
                <a:hlinkClick r:id="rId5"/>
              </a:rPr>
              <a:t>http://www.solundferie.no/</a:t>
            </a:r>
            <a:endParaRPr lang="nn-NO" sz="2000" dirty="0"/>
          </a:p>
          <a:p>
            <a:endParaRPr lang="nb-NO" sz="2000" dirty="0" smtClean="0"/>
          </a:p>
          <a:p>
            <a:r>
              <a:rPr lang="nb-NO" sz="2000" b="1" dirty="0" smtClean="0"/>
              <a:t>Camping </a:t>
            </a:r>
            <a:r>
              <a:rPr lang="nb-NO" sz="2000" b="1" dirty="0"/>
              <a:t>– Solund </a:t>
            </a:r>
            <a:r>
              <a:rPr lang="nb-NO" sz="2000" b="1" dirty="0" err="1"/>
              <a:t>Grendahus</a:t>
            </a:r>
            <a:r>
              <a:rPr lang="nb-NO" sz="2000" b="1" dirty="0"/>
              <a:t/>
            </a:r>
            <a:br>
              <a:rPr lang="nb-NO" sz="2000" b="1" dirty="0"/>
            </a:br>
            <a:r>
              <a:rPr lang="nb-NO" sz="2000" b="1" dirty="0"/>
              <a:t>Gangavstand 5 min.</a:t>
            </a:r>
          </a:p>
          <a:p>
            <a:r>
              <a:rPr lang="nb-NO" sz="2000" dirty="0"/>
              <a:t>Kr. 100 pr person pr. natt</a:t>
            </a:r>
          </a:p>
          <a:p>
            <a:r>
              <a:rPr lang="nb-NO" sz="2000" dirty="0"/>
              <a:t>Camping for </a:t>
            </a:r>
            <a:r>
              <a:rPr lang="nb-NO" sz="2000" dirty="0" err="1"/>
              <a:t>bubilar</a:t>
            </a:r>
            <a:r>
              <a:rPr lang="nb-NO" sz="2000" dirty="0"/>
              <a:t> og telt. Tilgang til </a:t>
            </a:r>
            <a:r>
              <a:rPr lang="nb-NO" sz="2000" dirty="0" err="1"/>
              <a:t>straum</a:t>
            </a:r>
            <a:r>
              <a:rPr lang="nb-NO" sz="2000" dirty="0"/>
              <a:t>, vatn, dusj, toalett, og </a:t>
            </a:r>
            <a:r>
              <a:rPr lang="nb-NO" sz="2000" dirty="0" err="1"/>
              <a:t>septiktømming</a:t>
            </a:r>
            <a:r>
              <a:rPr lang="nb-NO" sz="2000" dirty="0"/>
              <a:t>.</a:t>
            </a:r>
          </a:p>
          <a:p>
            <a:r>
              <a:rPr lang="nb-NO" sz="2000" dirty="0"/>
              <a:t>Kontakt Aud Sølvi Fosse tlf. 481 44 494</a:t>
            </a:r>
            <a:endParaRPr lang="nn-NO" sz="2000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Ta </a:t>
            </a:r>
            <a:r>
              <a:rPr lang="nb-NO" dirty="0"/>
              <a:t>kontakt med Kjell Mongstad tlf. 908 31 711 for spørsmål om andre </a:t>
            </a:r>
            <a:r>
              <a:rPr lang="nb-NO" dirty="0" err="1"/>
              <a:t>overnattingsmoglefgheiter</a:t>
            </a:r>
            <a:r>
              <a:rPr lang="nb-NO" dirty="0"/>
              <a:t>, bestilling av guida </a:t>
            </a:r>
            <a:r>
              <a:rPr lang="nb-NO" dirty="0" err="1"/>
              <a:t>turar</a:t>
            </a:r>
            <a:r>
              <a:rPr lang="nb-NO" dirty="0"/>
              <a:t> (med båt, kajakk, til fots), </a:t>
            </a:r>
            <a:r>
              <a:rPr lang="nb-NO" dirty="0" err="1"/>
              <a:t>leige</a:t>
            </a:r>
            <a:r>
              <a:rPr lang="nb-NO" dirty="0"/>
              <a:t> av </a:t>
            </a:r>
            <a:r>
              <a:rPr lang="nb-NO" dirty="0" err="1"/>
              <a:t>kajakkar</a:t>
            </a:r>
            <a:r>
              <a:rPr lang="nb-NO" dirty="0"/>
              <a:t> og andre </a:t>
            </a:r>
            <a:r>
              <a:rPr lang="nb-NO" dirty="0" err="1"/>
              <a:t>opplevingar</a:t>
            </a:r>
            <a:r>
              <a:rPr lang="nb-NO" dirty="0"/>
              <a:t> i Øyriket Solund.</a:t>
            </a:r>
          </a:p>
          <a:p>
            <a:pPr marL="0" indent="0">
              <a:buNone/>
            </a:pPr>
            <a:r>
              <a:rPr lang="nb-NO" dirty="0"/>
              <a:t>Andre nyttige linker:</a:t>
            </a:r>
          </a:p>
          <a:p>
            <a:r>
              <a:rPr lang="nb-NO" dirty="0">
                <a:hlinkClick r:id="rId6"/>
              </a:rPr>
              <a:t>Norsk kystkulturakademi </a:t>
            </a:r>
            <a:r>
              <a:rPr lang="nb-NO" dirty="0"/>
              <a:t>v/Trude Søilen 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tlf</a:t>
            </a:r>
            <a:r>
              <a:rPr lang="nb-NO" dirty="0"/>
              <a:t>. 481 05 774</a:t>
            </a:r>
          </a:p>
          <a:p>
            <a:r>
              <a:rPr lang="nb-NO" dirty="0">
                <a:hlinkClick r:id="rId7"/>
              </a:rPr>
              <a:t>Solund Mat </a:t>
            </a:r>
            <a:r>
              <a:rPr lang="nb-NO" dirty="0"/>
              <a:t>v/ Øyvind Lending tlf. 468 23 316</a:t>
            </a:r>
          </a:p>
          <a:p>
            <a:r>
              <a:rPr lang="nb-NO" dirty="0">
                <a:hlinkClick r:id="rId8"/>
              </a:rPr>
              <a:t>Vidar Hop </a:t>
            </a:r>
            <a:r>
              <a:rPr lang="nb-NO" dirty="0" err="1">
                <a:hlinkClick r:id="rId8"/>
              </a:rPr>
              <a:t>skyssbåtar</a:t>
            </a:r>
            <a:r>
              <a:rPr lang="nb-NO" dirty="0"/>
              <a:t> og </a:t>
            </a:r>
            <a:r>
              <a:rPr lang="nb-NO" dirty="0">
                <a:hlinkClick r:id="rId9"/>
              </a:rPr>
              <a:t>P/R </a:t>
            </a:r>
            <a:r>
              <a:rPr lang="nb-NO" dirty="0" err="1">
                <a:hlinkClick r:id="rId9"/>
              </a:rPr>
              <a:t>Sulejet</a:t>
            </a:r>
            <a:r>
              <a:rPr lang="nb-NO" dirty="0">
                <a:hlinkClick r:id="rId9"/>
              </a:rPr>
              <a:t> v/Tom Færøy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5989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84</Words>
  <Application>Microsoft Office PowerPoint</Application>
  <PresentationFormat>Egendefinert</PresentationFormat>
  <Paragraphs>63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4" baseType="lpstr">
      <vt:lpstr>Office-tema</vt:lpstr>
      <vt:lpstr>Oversikt moglegheiter reise til / frå Solund </vt:lpstr>
      <vt:lpstr>Linker til nokre Overnattingsmoglegheiter</vt:lpstr>
      <vt:lpstr>Linker til nokre Overnattingsmoglegheiter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Vestkysttouren 2019</dc:title>
  <dc:creator>Kjell Mongstad</dc:creator>
  <cp:lastModifiedBy>Hugosson, Hanna</cp:lastModifiedBy>
  <cp:revision>22</cp:revision>
  <dcterms:created xsi:type="dcterms:W3CDTF">2019-02-05T21:40:03Z</dcterms:created>
  <dcterms:modified xsi:type="dcterms:W3CDTF">2019-02-11T18:57:38Z</dcterms:modified>
</cp:coreProperties>
</file>